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86" r:id="rId21"/>
    <p:sldId id="268" r:id="rId22"/>
    <p:sldId id="269" r:id="rId23"/>
    <p:sldId id="270" r:id="rId24"/>
    <p:sldId id="271" r:id="rId25"/>
    <p:sldId id="272" r:id="rId26"/>
    <p:sldId id="273" r:id="rId27"/>
    <p:sldId id="274" r:id="rId28"/>
    <p:sldId id="276"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3" autoAdjust="0"/>
  </p:normalViewPr>
  <p:slideViewPr>
    <p:cSldViewPr snapToGrid="0">
      <p:cViewPr varScale="1">
        <p:scale>
          <a:sx n="26" d="100"/>
          <a:sy n="26"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endParaRPr lang="en-US"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Oct 16, 2022.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of the tiers on the diagram</a:t>
            </a:r>
            <a:r>
              <a:rPr lang="en-US" dirty="0"/>
              <a:t> on the right.</a:t>
            </a:r>
          </a:p>
          <a:p>
            <a:r>
              <a:rPr lang="en-US" dirty="0"/>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2/14/2024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a:t>
            </a:r>
            <a:r>
              <a:rPr lang="en-US" sz="4800" dirty="0"/>
              <a:t>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a:t>
            </a:r>
            <a:r>
              <a:rPr lang="en-US" dirty="0" err="1"/>
              <a:t>middeware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lang="en-US" dirty="0"/>
              <a:t>Many apps typically share the same infrastructure</a:t>
            </a:r>
            <a:endParaRPr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499</TotalTime>
  <Words>4440</Words>
  <Application>Microsoft Office PowerPoint</Application>
  <PresentationFormat>Custom</PresentationFormat>
  <Paragraphs>476</Paragraphs>
  <Slides>27</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Helvetica</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Platform-as-a-Service: vendor supplies OS + middeware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9</cp:revision>
  <dcterms:modified xsi:type="dcterms:W3CDTF">2024-02-15T03:35:13Z</dcterms:modified>
</cp:coreProperties>
</file>